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eminu\Desktop\Yeni klasör (2)\WhatsApp Image 2021-01-19 at 00.28.4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63269" cy="649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7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1" name="Picture 3" descr="C:\Users\eminu\Desktop\Yeni klasör (2)\WhatsApp Image 2021-01-19 at 00.28.48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-862013"/>
            <a:ext cx="15240000" cy="858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8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eminu\Desktop\Yeni klasör (2)\WhatsApp Image 2021-01-19 at 00.28.48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-862013"/>
            <a:ext cx="15240000" cy="858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eminu\Desktop\Yeni klasör (2)\WhatsApp Image 2021-01-19 at 00.28.4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-2286000"/>
            <a:ext cx="15240000" cy="114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eminu\Desktop\Yeni klasör (2)\WhatsApp Image 2021-01-19 at 00.28.4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-862013"/>
            <a:ext cx="15240000" cy="858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Ekran Gösterisi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 Ünal</dc:creator>
  <cp:lastModifiedBy>Emin Ünal</cp:lastModifiedBy>
  <cp:revision>2</cp:revision>
  <dcterms:created xsi:type="dcterms:W3CDTF">2021-01-19T20:36:47Z</dcterms:created>
  <dcterms:modified xsi:type="dcterms:W3CDTF">2021-01-19T20:40:50Z</dcterms:modified>
</cp:coreProperties>
</file>