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72" r:id="rId11"/>
    <p:sldId id="273" r:id="rId12"/>
    <p:sldId id="274" r:id="rId13"/>
    <p:sldId id="264" r:id="rId14"/>
    <p:sldId id="275" r:id="rId15"/>
    <p:sldId id="27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9F98-1F09-4863-89A7-636C17E100A6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102E1-777C-4FE5-909D-D356FCFE4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33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102E1-777C-4FE5-909D-D356FCFE4F2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10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548680"/>
            <a:ext cx="9144000" cy="402741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7544" y="4201740"/>
            <a:ext cx="8136904" cy="17543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5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 </a:t>
            </a:r>
            <a:r>
              <a:rPr lang="tr-TR" sz="5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5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AVRUPA </a:t>
            </a:r>
          </a:p>
          <a:p>
            <a:pPr algn="ctr"/>
            <a:r>
              <a:rPr lang="tr-TR" sz="5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ETİKETLERİMİZ</a:t>
            </a:r>
            <a:endParaRPr lang="tr-TR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3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59602" cy="5505475"/>
          </a:xfrm>
        </p:spPr>
      </p:pic>
    </p:spTree>
    <p:extLst>
      <p:ext uri="{BB962C8B-B14F-4D97-AF65-F5344CB8AC3E}">
        <p14:creationId xmlns:p14="http://schemas.microsoft.com/office/powerpoint/2010/main" val="224004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89040" cy="5577483"/>
          </a:xfrm>
        </p:spPr>
      </p:pic>
    </p:spTree>
    <p:extLst>
      <p:ext uri="{BB962C8B-B14F-4D97-AF65-F5344CB8AC3E}">
        <p14:creationId xmlns:p14="http://schemas.microsoft.com/office/powerpoint/2010/main" val="206353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3799610" cy="675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67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94046" cy="5649491"/>
          </a:xfrm>
        </p:spPr>
      </p:pic>
    </p:spTree>
    <p:extLst>
      <p:ext uri="{BB962C8B-B14F-4D97-AF65-F5344CB8AC3E}">
        <p14:creationId xmlns:p14="http://schemas.microsoft.com/office/powerpoint/2010/main" val="35845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29832" cy="5721499"/>
          </a:xfrm>
        </p:spPr>
      </p:pic>
    </p:spTree>
    <p:extLst>
      <p:ext uri="{BB962C8B-B14F-4D97-AF65-F5344CB8AC3E}">
        <p14:creationId xmlns:p14="http://schemas.microsoft.com/office/powerpoint/2010/main" val="216677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4" y="620688"/>
            <a:ext cx="7921642" cy="5577483"/>
          </a:xfrm>
        </p:spPr>
      </p:pic>
    </p:spTree>
    <p:extLst>
      <p:ext uri="{BB962C8B-B14F-4D97-AF65-F5344CB8AC3E}">
        <p14:creationId xmlns:p14="http://schemas.microsoft.com/office/powerpoint/2010/main" val="402330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336190" cy="5184576"/>
          </a:xfrm>
        </p:spPr>
      </p:pic>
    </p:spTree>
    <p:extLst>
      <p:ext uri="{BB962C8B-B14F-4D97-AF65-F5344CB8AC3E}">
        <p14:creationId xmlns:p14="http://schemas.microsoft.com/office/powerpoint/2010/main" val="990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280806" cy="5145435"/>
          </a:xfrm>
        </p:spPr>
      </p:pic>
    </p:spTree>
    <p:extLst>
      <p:ext uri="{BB962C8B-B14F-4D97-AF65-F5344CB8AC3E}">
        <p14:creationId xmlns:p14="http://schemas.microsoft.com/office/powerpoint/2010/main" val="7652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336190" cy="5184576"/>
          </a:xfrm>
        </p:spPr>
      </p:pic>
    </p:spTree>
    <p:extLst>
      <p:ext uri="{BB962C8B-B14F-4D97-AF65-F5344CB8AC3E}">
        <p14:creationId xmlns:p14="http://schemas.microsoft.com/office/powerpoint/2010/main" val="23113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790263" cy="5505475"/>
          </a:xfrm>
        </p:spPr>
      </p:pic>
    </p:spTree>
    <p:extLst>
      <p:ext uri="{BB962C8B-B14F-4D97-AF65-F5344CB8AC3E}">
        <p14:creationId xmlns:p14="http://schemas.microsoft.com/office/powerpoint/2010/main" val="3920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539973" cy="5328592"/>
          </a:xfrm>
        </p:spPr>
      </p:pic>
    </p:spTree>
    <p:extLst>
      <p:ext uri="{BB962C8B-B14F-4D97-AF65-F5344CB8AC3E}">
        <p14:creationId xmlns:p14="http://schemas.microsoft.com/office/powerpoint/2010/main" val="3869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552728" cy="542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8" y="651422"/>
            <a:ext cx="7299655" cy="547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2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566990" cy="5331926"/>
          </a:xfrm>
        </p:spPr>
      </p:pic>
    </p:spTree>
    <p:extLst>
      <p:ext uri="{BB962C8B-B14F-4D97-AF65-F5344CB8AC3E}">
        <p14:creationId xmlns:p14="http://schemas.microsoft.com/office/powerpoint/2010/main" val="29456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Ekran Gösterisi (4:3)</PresentationFormat>
  <Paragraphs>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Emin Ünal</dc:creator>
  <cp:lastModifiedBy>Emin Ünal</cp:lastModifiedBy>
  <cp:revision>7</cp:revision>
  <dcterms:created xsi:type="dcterms:W3CDTF">2021-01-11T20:58:44Z</dcterms:created>
  <dcterms:modified xsi:type="dcterms:W3CDTF">2021-01-12T16:05:38Z</dcterms:modified>
</cp:coreProperties>
</file>